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5" r:id="rId5"/>
    <p:sldId id="310" r:id="rId6"/>
    <p:sldId id="311" r:id="rId7"/>
    <p:sldId id="313" r:id="rId8"/>
    <p:sldId id="312" r:id="rId9"/>
    <p:sldId id="314" r:id="rId10"/>
    <p:sldId id="327" r:id="rId11"/>
    <p:sldId id="320" r:id="rId12"/>
    <p:sldId id="321" r:id="rId13"/>
    <p:sldId id="322" r:id="rId14"/>
    <p:sldId id="329" r:id="rId15"/>
    <p:sldId id="315" r:id="rId16"/>
    <p:sldId id="323" r:id="rId17"/>
    <p:sldId id="324" r:id="rId18"/>
    <p:sldId id="331" r:id="rId19"/>
    <p:sldId id="325" r:id="rId20"/>
    <p:sldId id="326" r:id="rId21"/>
    <p:sldId id="330" r:id="rId22"/>
    <p:sldId id="316" r:id="rId23"/>
    <p:sldId id="317" r:id="rId24"/>
    <p:sldId id="318" r:id="rId25"/>
    <p:sldId id="319" r:id="rId26"/>
  </p:sldIdLst>
  <p:sldSz cx="12188825" cy="6858000"/>
  <p:notesSz cx="6858000" cy="9144000"/>
  <p:custDataLst>
    <p:tags r:id="rId29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98" d="100"/>
          <a:sy n="98" d="100"/>
        </p:scale>
        <p:origin x="82" y="11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9CBCB-7B3E-489B-BCE0-2924E3103223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A3A070F-1F7C-44D3-B947-EEB32271B270}">
      <dgm:prSet phldrT="[文本]" custT="1"/>
      <dgm:spPr/>
      <dgm:t>
        <a:bodyPr/>
        <a:lstStyle/>
        <a:p>
          <a:r>
            <a: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rPr>
            <a:t>距今约</a:t>
          </a:r>
          <a:r>
            <a: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rPr>
            <a:t>16</a:t>
          </a:r>
          <a:r>
            <a: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rPr>
            <a:t>万年，第一批智人诞生</a:t>
          </a:r>
          <a:endParaRPr lang="zh-CN" altLang="en-US" sz="2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C1D2E714-34EB-4013-993A-F62AF97334D4}" type="parTrans" cxnId="{7FD13218-C64D-434F-AA36-30E6C98A8005}">
      <dgm:prSet/>
      <dgm:spPr/>
      <dgm:t>
        <a:bodyPr/>
        <a:lstStyle/>
        <a:p>
          <a:endParaRPr lang="zh-CN" altLang="en-US"/>
        </a:p>
      </dgm:t>
    </dgm:pt>
    <dgm:pt modelId="{4D480E60-D135-4A67-B8F3-361A4231A4CC}" type="sibTrans" cxnId="{7FD13218-C64D-434F-AA36-30E6C98A8005}">
      <dgm:prSet/>
      <dgm:spPr/>
      <dgm:t>
        <a:bodyPr/>
        <a:lstStyle/>
        <a:p>
          <a:endParaRPr lang="zh-CN" altLang="en-US"/>
        </a:p>
      </dgm:t>
    </dgm:pt>
    <dgm:pt modelId="{AAC7C8B0-C0FC-4234-BE8A-70DAFF0902E6}">
      <dgm:prSet phldrT="[文本]"/>
      <dgm:spPr/>
      <dgm:t>
        <a:bodyPr/>
        <a:lstStyle/>
        <a:p>
          <a:r>
            <a:rPr lang="en-US" altLang="zh-CN" dirty="0" smtClean="0"/>
            <a:t>B</a:t>
          </a:r>
          <a:endParaRPr lang="zh-CN" altLang="en-US" dirty="0"/>
        </a:p>
      </dgm:t>
    </dgm:pt>
    <dgm:pt modelId="{9CCA5527-6033-41DF-9F76-9D9E53B1A95D}" type="parTrans" cxnId="{0E3961BB-104E-443B-8284-CB04FEDD2492}">
      <dgm:prSet/>
      <dgm:spPr/>
      <dgm:t>
        <a:bodyPr/>
        <a:lstStyle/>
        <a:p>
          <a:endParaRPr lang="zh-CN" altLang="en-US"/>
        </a:p>
      </dgm:t>
    </dgm:pt>
    <dgm:pt modelId="{6FDFD6FC-45E0-4270-A887-3010A73D85A3}" type="sibTrans" cxnId="{0E3961BB-104E-443B-8284-CB04FEDD2492}">
      <dgm:prSet/>
      <dgm:spPr/>
      <dgm:t>
        <a:bodyPr/>
        <a:lstStyle/>
        <a:p>
          <a:endParaRPr lang="zh-CN" altLang="en-US"/>
        </a:p>
      </dgm:t>
    </dgm:pt>
    <dgm:pt modelId="{9E4B72C2-720A-45ED-80A4-22CD57759BF4}">
      <dgm:prSet phldrT="[文本]" custT="1"/>
      <dgm:spPr/>
      <dgm:t>
        <a:bodyPr/>
        <a:lstStyle/>
        <a:p>
          <a:r>
            <a: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rPr>
            <a:t>从非洲出发，约</a:t>
          </a:r>
          <a:r>
            <a: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rPr>
            <a:t>3</a:t>
          </a:r>
          <a:r>
            <a: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rPr>
            <a:t>万年前占据全球</a:t>
          </a:r>
          <a:endParaRPr lang="zh-CN" altLang="en-US" sz="2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6DE01DA2-7260-4B61-9D0F-AACA41C93C0B}" type="parTrans" cxnId="{745586E2-0048-4A2B-A9F5-F5C92D019A9E}">
      <dgm:prSet/>
      <dgm:spPr/>
      <dgm:t>
        <a:bodyPr/>
        <a:lstStyle/>
        <a:p>
          <a:endParaRPr lang="zh-CN" altLang="en-US"/>
        </a:p>
      </dgm:t>
    </dgm:pt>
    <dgm:pt modelId="{B2F6A9AC-AB9B-429F-8CCF-14DF33C95742}" type="sibTrans" cxnId="{745586E2-0048-4A2B-A9F5-F5C92D019A9E}">
      <dgm:prSet/>
      <dgm:spPr/>
      <dgm:t>
        <a:bodyPr/>
        <a:lstStyle/>
        <a:p>
          <a:endParaRPr lang="zh-CN" altLang="en-US"/>
        </a:p>
      </dgm:t>
    </dgm:pt>
    <dgm:pt modelId="{BC53C39B-B175-4018-BB6D-79ACF13D485D}">
      <dgm:prSet phldrT="[文本]"/>
      <dgm:spPr/>
      <dgm:t>
        <a:bodyPr/>
        <a:lstStyle/>
        <a:p>
          <a:r>
            <a:rPr lang="en-US" altLang="zh-CN" dirty="0" smtClean="0"/>
            <a:t>C</a:t>
          </a:r>
          <a:endParaRPr lang="zh-CN" altLang="en-US" dirty="0"/>
        </a:p>
      </dgm:t>
    </dgm:pt>
    <dgm:pt modelId="{48F04160-B23D-4DF3-BFD9-5BD87B1CB77B}" type="parTrans" cxnId="{479530B7-A7D5-4D5C-865B-D7E5DB1192C8}">
      <dgm:prSet/>
      <dgm:spPr/>
      <dgm:t>
        <a:bodyPr/>
        <a:lstStyle/>
        <a:p>
          <a:endParaRPr lang="zh-CN" altLang="en-US"/>
        </a:p>
      </dgm:t>
    </dgm:pt>
    <dgm:pt modelId="{433A9CA4-5207-4169-9934-4059FE2A1A7C}" type="sibTrans" cxnId="{479530B7-A7D5-4D5C-865B-D7E5DB1192C8}">
      <dgm:prSet/>
      <dgm:spPr/>
      <dgm:t>
        <a:bodyPr/>
        <a:lstStyle/>
        <a:p>
          <a:endParaRPr lang="zh-CN" altLang="en-US"/>
        </a:p>
      </dgm:t>
    </dgm:pt>
    <dgm:pt modelId="{E0EE78E0-E5D9-490B-8BCF-C63B34800A10}">
      <dgm:prSet phldrT="[文本]" custT="1"/>
      <dgm:spPr/>
      <dgm:t>
        <a:bodyPr/>
        <a:lstStyle/>
        <a:p>
          <a:r>
            <a: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rPr>
            <a:t>文明发展得益于面向对象思想</a:t>
          </a:r>
          <a:endParaRPr lang="zh-CN" altLang="en-US" sz="2400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2E346C0B-EC9E-466C-AAF6-65DA40084669}" type="parTrans" cxnId="{9BE11910-6B00-4D04-8D1C-732B55BD445C}">
      <dgm:prSet/>
      <dgm:spPr/>
      <dgm:t>
        <a:bodyPr/>
        <a:lstStyle/>
        <a:p>
          <a:endParaRPr lang="zh-CN" altLang="en-US"/>
        </a:p>
      </dgm:t>
    </dgm:pt>
    <dgm:pt modelId="{C23E41E6-5340-47D7-94B3-7D04FD10FE56}" type="sibTrans" cxnId="{9BE11910-6B00-4D04-8D1C-732B55BD445C}">
      <dgm:prSet/>
      <dgm:spPr/>
      <dgm:t>
        <a:bodyPr/>
        <a:lstStyle/>
        <a:p>
          <a:endParaRPr lang="zh-CN" altLang="en-US"/>
        </a:p>
      </dgm:t>
    </dgm:pt>
    <dgm:pt modelId="{9B508D76-65C1-40D3-B1CA-98A5B0CD0DD6}">
      <dgm:prSet phldrT="[文本]"/>
      <dgm:spPr/>
      <dgm:t>
        <a:bodyPr/>
        <a:lstStyle/>
        <a:p>
          <a:r>
            <a:rPr lang="en-US" altLang="zh-CN" dirty="0" smtClean="0"/>
            <a:t>A</a:t>
          </a:r>
          <a:endParaRPr lang="zh-CN" altLang="en-US" dirty="0"/>
        </a:p>
      </dgm:t>
    </dgm:pt>
    <dgm:pt modelId="{62BA1222-87B4-4FCF-AE53-CF370CEF7440}" type="sibTrans" cxnId="{3B5A5E55-EE9F-4B5D-8923-E52E1CC23152}">
      <dgm:prSet/>
      <dgm:spPr/>
      <dgm:t>
        <a:bodyPr/>
        <a:lstStyle/>
        <a:p>
          <a:endParaRPr lang="zh-CN" altLang="en-US"/>
        </a:p>
      </dgm:t>
    </dgm:pt>
    <dgm:pt modelId="{48E734EB-8C52-485B-8F36-EAA818111C1D}" type="parTrans" cxnId="{3B5A5E55-EE9F-4B5D-8923-E52E1CC23152}">
      <dgm:prSet/>
      <dgm:spPr/>
      <dgm:t>
        <a:bodyPr/>
        <a:lstStyle/>
        <a:p>
          <a:endParaRPr lang="zh-CN" altLang="en-US"/>
        </a:p>
      </dgm:t>
    </dgm:pt>
    <dgm:pt modelId="{2240DA76-D396-437F-AD9C-E56D44D9E03C}" type="pres">
      <dgm:prSet presAssocID="{F6E9CBCB-7B3E-489B-BCE0-2924E310322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2D207A-5042-4F2F-80F7-E9906D54DBE5}" type="pres">
      <dgm:prSet presAssocID="{9B508D76-65C1-40D3-B1CA-98A5B0CD0DD6}" presName="composite" presStyleCnt="0"/>
      <dgm:spPr/>
    </dgm:pt>
    <dgm:pt modelId="{341D00E4-966E-47EF-81CA-12FFF0388964}" type="pres">
      <dgm:prSet presAssocID="{9B508D76-65C1-40D3-B1CA-98A5B0CD0DD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31AE6D-6522-489C-814D-CE13CE350E18}" type="pres">
      <dgm:prSet presAssocID="{9B508D76-65C1-40D3-B1CA-98A5B0CD0DD6}" presName="descendantText" presStyleLbl="alignAcc1" presStyleIdx="0" presStyleCnt="3" custLinFactNeighborX="23921" custLinFactNeighborY="-77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2CEAB2-142B-4F9E-BF23-6AA185ED537D}" type="pres">
      <dgm:prSet presAssocID="{62BA1222-87B4-4FCF-AE53-CF370CEF7440}" presName="sp" presStyleCnt="0"/>
      <dgm:spPr/>
    </dgm:pt>
    <dgm:pt modelId="{E76BC994-8FBC-4E17-A03E-18DA8523513A}" type="pres">
      <dgm:prSet presAssocID="{AAC7C8B0-C0FC-4234-BE8A-70DAFF0902E6}" presName="composite" presStyleCnt="0"/>
      <dgm:spPr/>
    </dgm:pt>
    <dgm:pt modelId="{5C0B4484-AE28-4DFC-9BB6-6B5FAC09179B}" type="pres">
      <dgm:prSet presAssocID="{AAC7C8B0-C0FC-4234-BE8A-70DAFF0902E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70D52F-8B0C-4A49-A11F-3E15B2DE8C42}" type="pres">
      <dgm:prSet presAssocID="{AAC7C8B0-C0FC-4234-BE8A-70DAFF0902E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E9EF7C-5064-4A7B-B36C-009A746EE349}" type="pres">
      <dgm:prSet presAssocID="{6FDFD6FC-45E0-4270-A887-3010A73D85A3}" presName="sp" presStyleCnt="0"/>
      <dgm:spPr/>
    </dgm:pt>
    <dgm:pt modelId="{172CCD4E-27DC-47B2-87BC-4FC6CD0CB73F}" type="pres">
      <dgm:prSet presAssocID="{BC53C39B-B175-4018-BB6D-79ACF13D485D}" presName="composite" presStyleCnt="0"/>
      <dgm:spPr/>
    </dgm:pt>
    <dgm:pt modelId="{DD162E60-3494-4040-882B-F2D2D8EFB635}" type="pres">
      <dgm:prSet presAssocID="{BC53C39B-B175-4018-BB6D-79ACF13D485D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089271-7ECF-466B-BD45-B528CAF3329F}" type="pres">
      <dgm:prSet presAssocID="{BC53C39B-B175-4018-BB6D-79ACF13D485D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B5A5E55-EE9F-4B5D-8923-E52E1CC23152}" srcId="{F6E9CBCB-7B3E-489B-BCE0-2924E3103223}" destId="{9B508D76-65C1-40D3-B1CA-98A5B0CD0DD6}" srcOrd="0" destOrd="0" parTransId="{48E734EB-8C52-485B-8F36-EAA818111C1D}" sibTransId="{62BA1222-87B4-4FCF-AE53-CF370CEF7440}"/>
    <dgm:cxn modelId="{7FD13218-C64D-434F-AA36-30E6C98A8005}" srcId="{9B508D76-65C1-40D3-B1CA-98A5B0CD0DD6}" destId="{1A3A070F-1F7C-44D3-B947-EEB32271B270}" srcOrd="0" destOrd="0" parTransId="{C1D2E714-34EB-4013-993A-F62AF97334D4}" sibTransId="{4D480E60-D135-4A67-B8F3-361A4231A4CC}"/>
    <dgm:cxn modelId="{71A6C328-16C1-4C91-9F96-30BC5A44232D}" type="presOf" srcId="{9E4B72C2-720A-45ED-80A4-22CD57759BF4}" destId="{0870D52F-8B0C-4A49-A11F-3E15B2DE8C42}" srcOrd="0" destOrd="0" presId="urn:microsoft.com/office/officeart/2005/8/layout/chevron2"/>
    <dgm:cxn modelId="{4D03A37D-AE6D-42A3-8FF6-1F66873CCB56}" type="presOf" srcId="{E0EE78E0-E5D9-490B-8BCF-C63B34800A10}" destId="{A8089271-7ECF-466B-BD45-B528CAF3329F}" srcOrd="0" destOrd="0" presId="urn:microsoft.com/office/officeart/2005/8/layout/chevron2"/>
    <dgm:cxn modelId="{9BE11910-6B00-4D04-8D1C-732B55BD445C}" srcId="{BC53C39B-B175-4018-BB6D-79ACF13D485D}" destId="{E0EE78E0-E5D9-490B-8BCF-C63B34800A10}" srcOrd="0" destOrd="0" parTransId="{2E346C0B-EC9E-466C-AAF6-65DA40084669}" sibTransId="{C23E41E6-5340-47D7-94B3-7D04FD10FE56}"/>
    <dgm:cxn modelId="{10047841-CF12-4498-B8A2-846EBACC041F}" type="presOf" srcId="{9B508D76-65C1-40D3-B1CA-98A5B0CD0DD6}" destId="{341D00E4-966E-47EF-81CA-12FFF0388964}" srcOrd="0" destOrd="0" presId="urn:microsoft.com/office/officeart/2005/8/layout/chevron2"/>
    <dgm:cxn modelId="{745586E2-0048-4A2B-A9F5-F5C92D019A9E}" srcId="{AAC7C8B0-C0FC-4234-BE8A-70DAFF0902E6}" destId="{9E4B72C2-720A-45ED-80A4-22CD57759BF4}" srcOrd="0" destOrd="0" parTransId="{6DE01DA2-7260-4B61-9D0F-AACA41C93C0B}" sibTransId="{B2F6A9AC-AB9B-429F-8CCF-14DF33C95742}"/>
    <dgm:cxn modelId="{4488FD88-B138-4318-8C8D-D073B18968B1}" type="presOf" srcId="{AAC7C8B0-C0FC-4234-BE8A-70DAFF0902E6}" destId="{5C0B4484-AE28-4DFC-9BB6-6B5FAC09179B}" srcOrd="0" destOrd="0" presId="urn:microsoft.com/office/officeart/2005/8/layout/chevron2"/>
    <dgm:cxn modelId="{0E3961BB-104E-443B-8284-CB04FEDD2492}" srcId="{F6E9CBCB-7B3E-489B-BCE0-2924E3103223}" destId="{AAC7C8B0-C0FC-4234-BE8A-70DAFF0902E6}" srcOrd="1" destOrd="0" parTransId="{9CCA5527-6033-41DF-9F76-9D9E53B1A95D}" sibTransId="{6FDFD6FC-45E0-4270-A887-3010A73D85A3}"/>
    <dgm:cxn modelId="{9B199C3B-5C97-4E77-80CE-D7703CF6A26A}" type="presOf" srcId="{1A3A070F-1F7C-44D3-B947-EEB32271B270}" destId="{1F31AE6D-6522-489C-814D-CE13CE350E18}" srcOrd="0" destOrd="0" presId="urn:microsoft.com/office/officeart/2005/8/layout/chevron2"/>
    <dgm:cxn modelId="{479530B7-A7D5-4D5C-865B-D7E5DB1192C8}" srcId="{F6E9CBCB-7B3E-489B-BCE0-2924E3103223}" destId="{BC53C39B-B175-4018-BB6D-79ACF13D485D}" srcOrd="2" destOrd="0" parTransId="{48F04160-B23D-4DF3-BFD9-5BD87B1CB77B}" sibTransId="{433A9CA4-5207-4169-9934-4059FE2A1A7C}"/>
    <dgm:cxn modelId="{4665CFFF-D40C-4983-A88F-C9B87C5D65AC}" type="presOf" srcId="{F6E9CBCB-7B3E-489B-BCE0-2924E3103223}" destId="{2240DA76-D396-437F-AD9C-E56D44D9E03C}" srcOrd="0" destOrd="0" presId="urn:microsoft.com/office/officeart/2005/8/layout/chevron2"/>
    <dgm:cxn modelId="{165CC30F-CD95-4A08-B2C8-B426F1DE2157}" type="presOf" srcId="{BC53C39B-B175-4018-BB6D-79ACF13D485D}" destId="{DD162E60-3494-4040-882B-F2D2D8EFB635}" srcOrd="0" destOrd="0" presId="urn:microsoft.com/office/officeart/2005/8/layout/chevron2"/>
    <dgm:cxn modelId="{7528AB68-C07F-456C-97D0-B3E1EEE157FF}" type="presParOf" srcId="{2240DA76-D396-437F-AD9C-E56D44D9E03C}" destId="{D82D207A-5042-4F2F-80F7-E9906D54DBE5}" srcOrd="0" destOrd="0" presId="urn:microsoft.com/office/officeart/2005/8/layout/chevron2"/>
    <dgm:cxn modelId="{9D917E99-5ECF-4E72-B110-B01994BE2BDC}" type="presParOf" srcId="{D82D207A-5042-4F2F-80F7-E9906D54DBE5}" destId="{341D00E4-966E-47EF-81CA-12FFF0388964}" srcOrd="0" destOrd="0" presId="urn:microsoft.com/office/officeart/2005/8/layout/chevron2"/>
    <dgm:cxn modelId="{A549CE4B-C5A4-4C04-8433-81305E5B9042}" type="presParOf" srcId="{D82D207A-5042-4F2F-80F7-E9906D54DBE5}" destId="{1F31AE6D-6522-489C-814D-CE13CE350E18}" srcOrd="1" destOrd="0" presId="urn:microsoft.com/office/officeart/2005/8/layout/chevron2"/>
    <dgm:cxn modelId="{B096B261-345B-4169-A1E4-E133F51B6CEA}" type="presParOf" srcId="{2240DA76-D396-437F-AD9C-E56D44D9E03C}" destId="{F22CEAB2-142B-4F9E-BF23-6AA185ED537D}" srcOrd="1" destOrd="0" presId="urn:microsoft.com/office/officeart/2005/8/layout/chevron2"/>
    <dgm:cxn modelId="{4117B0E0-FDFB-4429-B8A6-B27C0AA57767}" type="presParOf" srcId="{2240DA76-D396-437F-AD9C-E56D44D9E03C}" destId="{E76BC994-8FBC-4E17-A03E-18DA8523513A}" srcOrd="2" destOrd="0" presId="urn:microsoft.com/office/officeart/2005/8/layout/chevron2"/>
    <dgm:cxn modelId="{4DB067F4-56AE-4D27-BABC-89D641F68A3C}" type="presParOf" srcId="{E76BC994-8FBC-4E17-A03E-18DA8523513A}" destId="{5C0B4484-AE28-4DFC-9BB6-6B5FAC09179B}" srcOrd="0" destOrd="0" presId="urn:microsoft.com/office/officeart/2005/8/layout/chevron2"/>
    <dgm:cxn modelId="{0F3336D6-410E-45FB-8B14-9E43323800D9}" type="presParOf" srcId="{E76BC994-8FBC-4E17-A03E-18DA8523513A}" destId="{0870D52F-8B0C-4A49-A11F-3E15B2DE8C42}" srcOrd="1" destOrd="0" presId="urn:microsoft.com/office/officeart/2005/8/layout/chevron2"/>
    <dgm:cxn modelId="{B273B466-4595-43B9-AF5B-45A3C9CD2293}" type="presParOf" srcId="{2240DA76-D396-437F-AD9C-E56D44D9E03C}" destId="{B7E9EF7C-5064-4A7B-B36C-009A746EE349}" srcOrd="3" destOrd="0" presId="urn:microsoft.com/office/officeart/2005/8/layout/chevron2"/>
    <dgm:cxn modelId="{52E6D6B5-049C-4EAF-88ED-83320995AFC8}" type="presParOf" srcId="{2240DA76-D396-437F-AD9C-E56D44D9E03C}" destId="{172CCD4E-27DC-47B2-87BC-4FC6CD0CB73F}" srcOrd="4" destOrd="0" presId="urn:microsoft.com/office/officeart/2005/8/layout/chevron2"/>
    <dgm:cxn modelId="{65572609-EE23-4C92-91FA-430D07F9ADE4}" type="presParOf" srcId="{172CCD4E-27DC-47B2-87BC-4FC6CD0CB73F}" destId="{DD162E60-3494-4040-882B-F2D2D8EFB635}" srcOrd="0" destOrd="0" presId="urn:microsoft.com/office/officeart/2005/8/layout/chevron2"/>
    <dgm:cxn modelId="{AC765933-DD02-4014-BEA4-7B3FDA3E83F1}" type="presParOf" srcId="{172CCD4E-27DC-47B2-87BC-4FC6CD0CB73F}" destId="{A8089271-7ECF-466B-BD45-B528CAF3329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D00E4-966E-47EF-81CA-12FFF0388964}">
      <dsp:nvSpPr>
        <dsp:cNvPr id="0" name=""/>
        <dsp:cNvSpPr/>
      </dsp:nvSpPr>
      <dsp:spPr>
        <a:xfrm rot="5400000">
          <a:off x="-219695" y="221037"/>
          <a:ext cx="1464635" cy="10252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A</a:t>
          </a:r>
          <a:endParaRPr lang="zh-CN" altLang="en-US" sz="2800" kern="1200" dirty="0"/>
        </a:p>
      </dsp:txBody>
      <dsp:txXfrm rot="-5400000">
        <a:off x="1" y="513965"/>
        <a:ext cx="1025245" cy="439390"/>
      </dsp:txXfrm>
    </dsp:sp>
    <dsp:sp modelId="{1F31AE6D-6522-489C-814D-CE13CE350E18}">
      <dsp:nvSpPr>
        <dsp:cNvPr id="0" name=""/>
        <dsp:cNvSpPr/>
      </dsp:nvSpPr>
      <dsp:spPr>
        <a:xfrm rot="5400000">
          <a:off x="3168963" y="-2143718"/>
          <a:ext cx="952013" cy="52394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距今约</a:t>
          </a:r>
          <a:r>
            <a:rPr lang="en-US" altLang="zh-CN" sz="240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16</a:t>
          </a:r>
          <a:r>
            <a:rPr lang="zh-CN" altLang="en-US" sz="240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万年，第一批智人诞生</a:t>
          </a:r>
          <a:endParaRPr lang="zh-CN" altLang="en-US" sz="2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1025245" y="46473"/>
        <a:ext cx="5192977" cy="859067"/>
      </dsp:txXfrm>
    </dsp:sp>
    <dsp:sp modelId="{5C0B4484-AE28-4DFC-9BB6-6B5FAC09179B}">
      <dsp:nvSpPr>
        <dsp:cNvPr id="0" name=""/>
        <dsp:cNvSpPr/>
      </dsp:nvSpPr>
      <dsp:spPr>
        <a:xfrm rot="5400000">
          <a:off x="-219695" y="1489763"/>
          <a:ext cx="1464635" cy="10252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B</a:t>
          </a:r>
          <a:endParaRPr lang="zh-CN" altLang="en-US" sz="2800" kern="1200" dirty="0"/>
        </a:p>
      </dsp:txBody>
      <dsp:txXfrm rot="-5400000">
        <a:off x="1" y="1782691"/>
        <a:ext cx="1025245" cy="439390"/>
      </dsp:txXfrm>
    </dsp:sp>
    <dsp:sp modelId="{0870D52F-8B0C-4A49-A11F-3E15B2DE8C42}">
      <dsp:nvSpPr>
        <dsp:cNvPr id="0" name=""/>
        <dsp:cNvSpPr/>
      </dsp:nvSpPr>
      <dsp:spPr>
        <a:xfrm rot="5400000">
          <a:off x="3168963" y="-873650"/>
          <a:ext cx="952013" cy="52394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从非洲出发，约</a:t>
          </a:r>
          <a:r>
            <a:rPr lang="en-US" altLang="zh-CN" sz="240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3</a:t>
          </a:r>
          <a:r>
            <a:rPr lang="zh-CN" altLang="en-US" sz="240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万年前占据全球</a:t>
          </a:r>
          <a:endParaRPr lang="zh-CN" altLang="en-US" sz="2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1025245" y="1316541"/>
        <a:ext cx="5192977" cy="859067"/>
      </dsp:txXfrm>
    </dsp:sp>
    <dsp:sp modelId="{DD162E60-3494-4040-882B-F2D2D8EFB635}">
      <dsp:nvSpPr>
        <dsp:cNvPr id="0" name=""/>
        <dsp:cNvSpPr/>
      </dsp:nvSpPr>
      <dsp:spPr>
        <a:xfrm rot="5400000">
          <a:off x="-219695" y="2758488"/>
          <a:ext cx="1464635" cy="10252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</a:t>
          </a:r>
          <a:endParaRPr lang="zh-CN" altLang="en-US" sz="2800" kern="1200" dirty="0"/>
        </a:p>
      </dsp:txBody>
      <dsp:txXfrm rot="-5400000">
        <a:off x="1" y="3051416"/>
        <a:ext cx="1025245" cy="439390"/>
      </dsp:txXfrm>
    </dsp:sp>
    <dsp:sp modelId="{A8089271-7ECF-466B-BD45-B528CAF3329F}">
      <dsp:nvSpPr>
        <dsp:cNvPr id="0" name=""/>
        <dsp:cNvSpPr/>
      </dsp:nvSpPr>
      <dsp:spPr>
        <a:xfrm rot="5400000">
          <a:off x="3168963" y="395074"/>
          <a:ext cx="952013" cy="52394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>
              <a:latin typeface="宋体" panose="02010600030101010101" pitchFamily="2" charset="-122"/>
              <a:ea typeface="宋体" panose="02010600030101010101" pitchFamily="2" charset="-122"/>
            </a:rPr>
            <a:t>文明发展得益于面向对象思想</a:t>
          </a:r>
          <a:endParaRPr lang="zh-CN" altLang="en-US" sz="2400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 rot="-5400000">
        <a:off x="1025245" y="2585266"/>
        <a:ext cx="5192977" cy="859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56E6107-4F70-4432-81A1-E9329BDC836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2019/9/20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0B032-84D0-4C37-BA11-143E54573B20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93199CD-3E1B-4AE6-990F-76F925F5EA9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 smtClean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377329-BC83-4AA4-8C27-9230F654D81D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90CACB-45F2-4467-AFEF-2FAF076B81D1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5F8077-0E3A-4E2F-B75E-22C62A81D703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7CC0278-CB38-4147-A3E5-29E0B37DAE13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3F0142-28F1-4EAE-A000-8206DFCC5E82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6EF46F-E0E0-460C-B765-9380271A0BA1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2019/9/20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333772" y="620688"/>
            <a:ext cx="8229600" cy="2895600"/>
          </a:xfrm>
        </p:spPr>
        <p:txBody>
          <a:bodyPr rtlCol="0"/>
          <a:lstStyle/>
          <a:p>
            <a:pPr algn="r" rtl="0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从文明发展角度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 smtClean="0"/>
              <a:t>理解面向对象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4222204" y="4437112"/>
            <a:ext cx="3096344" cy="1219200"/>
          </a:xfrm>
        </p:spPr>
        <p:txBody>
          <a:bodyPr rtlCol="0"/>
          <a:lstStyle/>
          <a:p>
            <a:pPr rtl="0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AID1908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   超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/>
            <a:r>
              <a:rPr lang="zh-CN" altLang="en-US" dirty="0"/>
              <a:t>任课</a:t>
            </a:r>
            <a:r>
              <a:rPr lang="zh-CN" altLang="en-US" dirty="0" smtClean="0"/>
              <a:t>老师：祁天暄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/>
            <a:r>
              <a:rPr lang="zh-CN" altLang="en-US" dirty="0" smtClean="0"/>
              <a:t>班 主  任：张白雪</a:t>
            </a:r>
            <a:endParaRPr lang="en-US" altLang="zh-CN" dirty="0" smtClean="0"/>
          </a:p>
          <a:p>
            <a:pPr rtl="0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项目经理：杨吉钰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598468" y="4005064"/>
            <a:ext cx="4852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父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类的同一种动作或行为，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在不同子类身上有不同的体现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" y="355476"/>
            <a:ext cx="5076825" cy="285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9"/>
          <a:stretch/>
        </p:blipFill>
        <p:spPr>
          <a:xfrm>
            <a:off x="6166420" y="366569"/>
            <a:ext cx="5036603" cy="285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" t="1001" r="315" b="10721"/>
          <a:stretch/>
        </p:blipFill>
        <p:spPr>
          <a:xfrm>
            <a:off x="742137" y="3429000"/>
            <a:ext cx="5068544" cy="299042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9755" y="44624"/>
            <a:ext cx="1569661" cy="923330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多态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9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45940" y="2564904"/>
            <a:ext cx="8197551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面向对象六大原则</a:t>
            </a:r>
            <a:endParaRPr lang="en-US" altLang="zh-CN" sz="4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6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332656"/>
            <a:ext cx="7750595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文明发展中体现面向对象的六大原则：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538" y="1196752"/>
            <a:ext cx="2854051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开闭原则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1189112"/>
            <a:ext cx="5832648" cy="437448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55655" y="5840959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增加新的学科，不影响学科分类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332656"/>
            <a:ext cx="7750595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文明发展中体现面向对象的六大原则：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538" y="1196752"/>
            <a:ext cx="3143622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类的单一职责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01767" y="5373216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哲学门类中每个学科单一职责体现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24" y="1219622"/>
            <a:ext cx="5689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332656"/>
            <a:ext cx="7750595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文明发展中体现面向对象的六大原则：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82604" y="5586653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图书馆寻找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入门相关的书，优先寻找计算机类书架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1592533"/>
            <a:ext cx="6736184" cy="37806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1538" y="1196752"/>
            <a:ext cx="3143622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依赖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倒置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58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332656"/>
            <a:ext cx="7750595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文明发展中体现面向对象的六大原则：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1844" y="5013176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Has a</a:t>
            </a: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计算机具有图书的存储文字功能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538" y="1196752"/>
            <a:ext cx="3143622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组合复用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74532" y="501317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Is a</a:t>
            </a: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计算不是一种图书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26" y="2276872"/>
            <a:ext cx="4246573" cy="24928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76873"/>
            <a:ext cx="3984926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332656"/>
            <a:ext cx="7750595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文明发展中体现面向对象的六大原则：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538" y="1196752"/>
            <a:ext cx="3143622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里氏替换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0790" y="1866602"/>
            <a:ext cx="4104456" cy="5847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人类会说自己的语言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41884" y="3875855"/>
            <a:ext cx="4104456" cy="5847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中国人会说汉语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2504" y="3888310"/>
            <a:ext cx="4104456" cy="5847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美国人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会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说英语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153018" y="2510318"/>
            <a:ext cx="0" cy="70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394112" y="3212976"/>
            <a:ext cx="5580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1" idx="0"/>
          </p:cNvCxnSpPr>
          <p:nvPr/>
        </p:nvCxnSpPr>
        <p:spPr>
          <a:xfrm>
            <a:off x="3394112" y="3212976"/>
            <a:ext cx="0" cy="66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8974732" y="3212976"/>
            <a:ext cx="0" cy="66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469958" y="5418927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子类的扩展重写不改变父类功能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15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332656"/>
            <a:ext cx="7750595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文明发展中体现面向对象的六大原则：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69958" y="5418927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类与类交互时传递数据越少越好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 b="295"/>
          <a:stretch/>
        </p:blipFill>
        <p:spPr>
          <a:xfrm>
            <a:off x="2801539" y="1546018"/>
            <a:ext cx="6702956" cy="38531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1538" y="1196752"/>
            <a:ext cx="3143622" cy="584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迪米特法则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06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45940" y="2564904"/>
            <a:ext cx="8197551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面向对象世界观</a:t>
            </a:r>
            <a:endParaRPr lang="en-US" altLang="zh-CN" sz="4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82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18548" y="2564904"/>
            <a:ext cx="3872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      “世界观”意</a:t>
            </a:r>
            <a:r>
              <a:rPr lang="zh-CN" altLang="en-US" b="1" dirty="0"/>
              <a:t>为‘着眼世界之上’</a:t>
            </a:r>
            <a:r>
              <a:rPr lang="zh-CN" altLang="en-US" b="1" dirty="0" smtClean="0"/>
              <a:t>，是</a:t>
            </a:r>
            <a:r>
              <a:rPr lang="zh-CN" altLang="en-US" b="1" dirty="0"/>
              <a:t>人们对世界的总的根本的看法。任何哲学问题的探讨</a:t>
            </a:r>
            <a:r>
              <a:rPr lang="zh-CN" altLang="en-US" b="1" dirty="0" smtClean="0"/>
              <a:t>，归</a:t>
            </a:r>
            <a:r>
              <a:rPr lang="zh-CN" altLang="en-US" b="1" dirty="0"/>
              <a:t>其出发点和本源，都是世界观的问题。什么样的世界观决定了什么样的哲学观点</a:t>
            </a:r>
            <a:r>
              <a:rPr lang="zh-CN" altLang="en-US" b="1" dirty="0" smtClean="0"/>
              <a:t>。</a:t>
            </a:r>
            <a:r>
              <a:rPr lang="en-US" altLang="zh-CN" b="1" dirty="0"/>
              <a:t> </a:t>
            </a:r>
            <a:r>
              <a:rPr lang="en-US" altLang="zh-CN" b="1" dirty="0" smtClean="0"/>
              <a:t>                      </a:t>
            </a:r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                                                                                                            ——</a:t>
            </a:r>
            <a:r>
              <a:rPr lang="zh-CN" altLang="en-US" b="1" dirty="0" smtClean="0"/>
              <a:t>马克思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556792"/>
            <a:ext cx="6080224" cy="38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620688"/>
            <a:ext cx="10661015" cy="5903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/>
          <p:cNvSpPr/>
          <p:nvPr/>
        </p:nvSpPr>
        <p:spPr>
          <a:xfrm>
            <a:off x="1914" y="3110583"/>
            <a:ext cx="12188825" cy="923330"/>
          </a:xfrm>
          <a:prstGeom prst="rect">
            <a:avLst/>
          </a:prstGeom>
          <a:solidFill>
            <a:srgbClr val="00206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46</a:t>
            </a:r>
            <a:r>
              <a:rPr lang="zh-CN" alt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亿年前，起源于</a:t>
            </a:r>
            <a:r>
              <a:rPr lang="zh-CN" alt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原始太阳星云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31" y="757064"/>
            <a:ext cx="8200199" cy="46085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94313" y="5589240"/>
            <a:ext cx="8494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面向对象：上帝视角看世界</a:t>
            </a:r>
            <a:endParaRPr lang="zh-CN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45940" y="2564904"/>
            <a:ext cx="8197551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文明的发展</a:t>
            </a:r>
            <a:endParaRPr lang="en-US" altLang="zh-CN" sz="4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rtl="0"/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离不开面向对象思想</a:t>
            </a:r>
            <a:endParaRPr 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228" y="2564904"/>
            <a:ext cx="326243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感谢倾听</a:t>
            </a:r>
            <a:endParaRPr lang="zh-CN" altLang="en-US" sz="6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副标题 3"/>
          <p:cNvSpPr txBox="1">
            <a:spLocks/>
          </p:cNvSpPr>
          <p:nvPr/>
        </p:nvSpPr>
        <p:spPr>
          <a:xfrm>
            <a:off x="7822604" y="4293096"/>
            <a:ext cx="3384376" cy="2016224"/>
          </a:xfrm>
          <a:prstGeom prst="rect">
            <a:avLst/>
          </a:prstGeom>
          <a:noFill/>
          <a:ln w="76200">
            <a:noFill/>
            <a:miter lim="800000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AID1908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张   超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任课老师：祁天暄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班 主  任：张白雪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项目经理：杨吉钰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r="2608"/>
          <a:stretch/>
        </p:blipFill>
        <p:spPr>
          <a:xfrm>
            <a:off x="474640" y="260648"/>
            <a:ext cx="3405600" cy="2354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" t="11548" r="-399" b="30466"/>
          <a:stretch/>
        </p:blipFill>
        <p:spPr>
          <a:xfrm>
            <a:off x="4338638" y="276635"/>
            <a:ext cx="3405600" cy="23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 b="5659"/>
          <a:stretch/>
        </p:blipFill>
        <p:spPr>
          <a:xfrm>
            <a:off x="8187326" y="260648"/>
            <a:ext cx="3405600" cy="23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03"/>
          <a:stretch/>
        </p:blipFill>
        <p:spPr>
          <a:xfrm>
            <a:off x="474640" y="3609511"/>
            <a:ext cx="3406126" cy="24196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03" y="3605303"/>
            <a:ext cx="3395667" cy="24017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259" y="3605285"/>
            <a:ext cx="3395667" cy="23834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07275" y="2845252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奇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虾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nomalocaridids 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40577" y="2845252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盾皮鱼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Placodermi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85551" y="2851176"/>
            <a:ext cx="1809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丽齿兽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Gorgonopsid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31695" y="6147085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波斯特鳄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Postosuchus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49566" y="6120804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恐龙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Dinosauria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96905" y="6147085"/>
            <a:ext cx="1986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大带齿兽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Megazostrodon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640466"/>
            <a:ext cx="12188825" cy="923330"/>
          </a:xfrm>
          <a:prstGeom prst="rect">
            <a:avLst/>
          </a:prstGeom>
          <a:solidFill>
            <a:srgbClr val="00206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地球主人一直尝试面向过程思想</a:t>
            </a:r>
            <a:endParaRPr lang="zh-CN" altLang="en-US" sz="5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844824"/>
            <a:ext cx="5040560" cy="3498989"/>
          </a:xfrm>
          <a:prstGeom prst="rect">
            <a:avLst/>
          </a:prstGeom>
        </p:spPr>
      </p:pic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949519237"/>
              </p:ext>
            </p:extLst>
          </p:nvPr>
        </p:nvGraphicFramePr>
        <p:xfrm>
          <a:off x="189756" y="1844824"/>
          <a:ext cx="6264696" cy="4004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8" y="490850"/>
            <a:ext cx="8634174" cy="57179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6248" y="476672"/>
            <a:ext cx="8641218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面向过程：请在以下人群中找出会针灸的实例对象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456900"/>
            <a:ext cx="4324323" cy="28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456900"/>
            <a:ext cx="4321928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3633247"/>
            <a:ext cx="4324324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r="8341"/>
          <a:stretch/>
        </p:blipFill>
        <p:spPr>
          <a:xfrm>
            <a:off x="6310436" y="3633247"/>
            <a:ext cx="4350850" cy="288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0316" y="1340768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农民</a:t>
            </a: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74932" y="1340768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郎中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30316" y="4616712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老师</a:t>
            </a: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18948" y="4616712"/>
            <a:ext cx="677108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县官（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01924" y="2884884"/>
            <a:ext cx="8568952" cy="107721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类（</a:t>
            </a:r>
            <a:r>
              <a:rPr lang="en-US" altLang="zh-CN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class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）：实例对象的抽象</a:t>
            </a:r>
            <a:endParaRPr lang="en-US" altLang="zh-CN" sz="3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面向对象：找出解决问题的人，然后分配职责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45940" y="2564904"/>
            <a:ext cx="8197551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面向对象三大特征</a:t>
            </a:r>
            <a:endParaRPr lang="en-US" altLang="zh-CN" sz="4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5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6316" y="1440365"/>
            <a:ext cx="677108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医院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30916" y="1440365"/>
            <a:ext cx="677108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法院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76316" y="4615547"/>
            <a:ext cx="677108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学校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30916" y="4615547"/>
            <a:ext cx="677108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银行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7" y="456900"/>
            <a:ext cx="4324324" cy="288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 r="13671"/>
          <a:stretch/>
        </p:blipFill>
        <p:spPr>
          <a:xfrm>
            <a:off x="6217034" y="504327"/>
            <a:ext cx="4315876" cy="28302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7" y="3633247"/>
            <a:ext cx="4313135" cy="28776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34" y="3633247"/>
            <a:ext cx="4314399" cy="287767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9756" y="129214"/>
            <a:ext cx="1569660" cy="923330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封装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46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89756" y="44624"/>
            <a:ext cx="1569660" cy="923330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继承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0" y="1003157"/>
            <a:ext cx="4969883" cy="53012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04618" y="4653136"/>
            <a:ext cx="4493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语言与文字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方便人类对世界认知的继承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方便人类对科学技术的继承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967954"/>
            <a:ext cx="2201930" cy="32002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222" y="967954"/>
            <a:ext cx="3194874" cy="3194874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-98276" y="0"/>
            <a:ext cx="12287101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038076" y="1035948"/>
            <a:ext cx="1908215" cy="44092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隔离变化：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（抽象）读者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（变化）使用书籍的人不同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209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数字蓝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2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数字蓝色隧道业务演示文稿（宽屏）</Template>
  <TotalTime>0</TotalTime>
  <Words>456</Words>
  <Application>Microsoft Office PowerPoint</Application>
  <PresentationFormat>自定义</PresentationFormat>
  <Paragraphs>85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黑体</vt:lpstr>
      <vt:lpstr>宋体</vt:lpstr>
      <vt:lpstr>微软雅黑</vt:lpstr>
      <vt:lpstr>幼圆</vt:lpstr>
      <vt:lpstr>Arial</vt:lpstr>
      <vt:lpstr>Corbel</vt:lpstr>
      <vt:lpstr>Times New Roman</vt:lpstr>
      <vt:lpstr>数字蓝色隧道 16x9</vt:lpstr>
      <vt:lpstr>从文明发展角度 理解面向对象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2019-09-19T12:17:27Z</dcterms:created>
  <dcterms:modified xsi:type="dcterms:W3CDTF">2019-09-19T23:55:02Z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